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Gill Sans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Gill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Gill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7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0"/>
          <p:cNvSpPr txBox="1"/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/>
          <p:nvPr>
            <p:ph idx="2" type="pic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8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/>
          <p:nvPr/>
        </p:nvSpPr>
        <p:spPr>
          <a:xfrm>
            <a:off x="292232" y="504969"/>
            <a:ext cx="115949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Connect to ACC Start Here (ACC-Secure does not work on CRCA laptops due to security)</a:t>
            </a:r>
            <a:endParaRPr/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32" y="1847654"/>
            <a:ext cx="11594968" cy="495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955962" y="259237"/>
            <a:ext cx="10141527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Once connected, go to austincc.edu. It will bring to the sign-in page</a:t>
            </a:r>
            <a:endParaRPr/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Select Guests and Visitors</a:t>
            </a:r>
            <a:endParaRPr/>
          </a:p>
          <a:p>
            <a:pPr indent="-203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955" y="2234152"/>
            <a:ext cx="11708090" cy="4496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254524" y="259237"/>
            <a:ext cx="1155726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b="0" i="0" lang="en-US" sz="4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Sign-in using your phone number. They will send you a text message with a four letter code. You are now connected. 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24" y="2198229"/>
            <a:ext cx="11682952" cy="448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